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8" r:id="rId5"/>
    <p:sldId id="290" r:id="rId6"/>
    <p:sldId id="257" r:id="rId7"/>
    <p:sldId id="274" r:id="rId8"/>
    <p:sldId id="281" r:id="rId9"/>
    <p:sldId id="282" r:id="rId10"/>
    <p:sldId id="285" r:id="rId11"/>
    <p:sldId id="275" r:id="rId12"/>
    <p:sldId id="287" r:id="rId13"/>
    <p:sldId id="280" r:id="rId14"/>
    <p:sldId id="288" r:id="rId15"/>
    <p:sldId id="277" r:id="rId16"/>
    <p:sldId id="286" r:id="rId17"/>
    <p:sldId id="289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h Stuhr" initials="HS" lastIdx="10" clrIdx="0">
    <p:extLst>
      <p:ext uri="{19B8F6BF-5375-455C-9EA6-DF929625EA0E}">
        <p15:presenceInfo xmlns:p15="http://schemas.microsoft.com/office/powerpoint/2012/main" userId="Hannah Stuhr" providerId="None"/>
      </p:ext>
    </p:extLst>
  </p:cmAuthor>
  <p:cmAuthor id="2" name="Allison Allelo" initials="AA" lastIdx="5" clrIdx="1">
    <p:extLst>
      <p:ext uri="{19B8F6BF-5375-455C-9EA6-DF929625EA0E}">
        <p15:presenceInfo xmlns:p15="http://schemas.microsoft.com/office/powerpoint/2012/main" userId="S::Allison@acvim.org::347fc8a4-01b4-4f4f-9f7a-2175ea0996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6195"/>
    <a:srgbClr val="E7655B"/>
    <a:srgbClr val="E0EFF4"/>
    <a:srgbClr val="A5CFDB"/>
    <a:srgbClr val="3F9299"/>
    <a:srgbClr val="6D6F72"/>
    <a:srgbClr val="FAAF43"/>
    <a:srgbClr val="DCD7CD"/>
    <a:srgbClr val="F1D5C0"/>
    <a:srgbClr val="1B3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8" autoAdjust="0"/>
    <p:restoredTop sz="91653" autoAdjust="0"/>
  </p:normalViewPr>
  <p:slideViewPr>
    <p:cSldViewPr snapToGrid="0">
      <p:cViewPr varScale="1">
        <p:scale>
          <a:sx n="87" d="100"/>
          <a:sy n="87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3432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D8167-E378-40BA-8568-2D8B9B2FB57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B5BD0-3C0D-42EF-89F5-B02CB9D3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72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this slide from final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7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this slide from final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not delete this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1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8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77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delete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17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not delete this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0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background with text&#10;&#10;Description automatically generated">
            <a:extLst>
              <a:ext uri="{FF2B5EF4-FFF2-40B4-BE49-F238E27FC236}">
                <a16:creationId xmlns:a16="http://schemas.microsoft.com/office/drawing/2014/main" id="{DCDEDF94-09D5-552D-29CA-6CCBDE83B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76BCFB-8DF6-D235-5B1B-10A3276C4B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AA03CA3-4628-DCF0-25DC-FE33D388F8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943BB8A-3F81-E2A4-E0E0-42FD0D90D2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B166C-1E31-2D63-45DD-2CD72255B092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94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EF0536-BD19-59E6-8972-EB5AC483CC1E}"/>
              </a:ext>
            </a:extLst>
          </p:cNvPr>
          <p:cNvSpPr/>
          <p:nvPr userDrawn="1"/>
        </p:nvSpPr>
        <p:spPr>
          <a:xfrm>
            <a:off x="508" y="6410551"/>
            <a:ext cx="12196041" cy="456779"/>
          </a:xfrm>
          <a:prstGeom prst="rect">
            <a:avLst/>
          </a:prstGeom>
          <a:solidFill>
            <a:srgbClr val="E0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57F55D7-E0C3-2CB5-0D07-6BA8A9C4A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1128" y="6518375"/>
            <a:ext cx="2993694" cy="2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150571-F7C5-A635-11C8-ED7503731A88}"/>
              </a:ext>
            </a:extLst>
          </p:cNvPr>
          <p:cNvSpPr/>
          <p:nvPr userDrawn="1"/>
        </p:nvSpPr>
        <p:spPr>
          <a:xfrm>
            <a:off x="-8590" y="-1"/>
            <a:ext cx="12209181" cy="735591"/>
          </a:xfrm>
          <a:prstGeom prst="rect">
            <a:avLst/>
          </a:prstGeom>
          <a:solidFill>
            <a:srgbClr val="E0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128F1-B7F0-CDBC-B4BE-65876917493A}"/>
              </a:ext>
            </a:extLst>
          </p:cNvPr>
          <p:cNvSpPr/>
          <p:nvPr userDrawn="1"/>
        </p:nvSpPr>
        <p:spPr>
          <a:xfrm>
            <a:off x="-11431" y="711994"/>
            <a:ext cx="12217401" cy="45719"/>
          </a:xfrm>
          <a:prstGeom prst="rect">
            <a:avLst/>
          </a:prstGeom>
          <a:solidFill>
            <a:srgbClr val="6D6F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3FE3BC-05CA-2F8F-049C-B8BE0A8F2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196" y="206477"/>
            <a:ext cx="11447608" cy="332403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01787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option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4623-CA4F-40D1-83ED-590BD9010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739" y="579632"/>
            <a:ext cx="7595009" cy="613442"/>
          </a:xfrm>
        </p:spPr>
        <p:txBody>
          <a:bodyPr anchor="t"/>
          <a:lstStyle>
            <a:lvl1pPr>
              <a:defRPr lang="en-US" dirty="0"/>
            </a:lvl1pPr>
          </a:lstStyle>
          <a:p>
            <a:r>
              <a:rPr lang="en-US" dirty="0"/>
              <a:t>Click to Add Slide Title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D9CB5-A85B-B2B3-BC25-E18B101F7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41463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6DAFB-EE6F-3AB0-DA19-6AF146DF7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3103" y="1402127"/>
            <a:ext cx="7595010" cy="4754834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rhoncus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porta ante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dui,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nibh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 hac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habitasse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platea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dictumst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Nunc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urna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Etiam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dui ipsum.</a:t>
            </a: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Donec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lobortis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dolor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libero. </a:t>
            </a: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Vestibulum ante ipsum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primis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faucibus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cubilia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curae;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pellentesque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Intedad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qwer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dsager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imperdiet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eros. </a:t>
            </a:r>
          </a:p>
          <a:p>
            <a:pPr algn="just"/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Vivamus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porttitor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fermentum.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eros.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volutpat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imperdiet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Nunc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facilis.</a:t>
            </a:r>
          </a:p>
        </p:txBody>
      </p:sp>
    </p:spTree>
    <p:extLst>
      <p:ext uri="{BB962C8B-B14F-4D97-AF65-F5344CB8AC3E}">
        <p14:creationId xmlns:p14="http://schemas.microsoft.com/office/powerpoint/2010/main" val="3196821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11A9F3-BAC2-D4E8-D567-E2F92BC64CF4}"/>
              </a:ext>
            </a:extLst>
          </p:cNvPr>
          <p:cNvSpPr/>
          <p:nvPr userDrawn="1"/>
        </p:nvSpPr>
        <p:spPr>
          <a:xfrm flipV="1">
            <a:off x="563088" y="493897"/>
            <a:ext cx="4031283" cy="5152029"/>
          </a:xfrm>
          <a:prstGeom prst="round2DiagRect">
            <a:avLst/>
          </a:prstGeom>
          <a:solidFill>
            <a:srgbClr val="E76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C4874-8660-E19F-4094-94255F148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225" y="493897"/>
            <a:ext cx="5754188" cy="2749550"/>
          </a:xfrm>
        </p:spPr>
        <p:txBody>
          <a:bodyPr anchor="b"/>
          <a:lstStyle>
            <a:lvl1pPr>
              <a:defRPr>
                <a:solidFill>
                  <a:srgbClr val="6D6F72"/>
                </a:solidFill>
              </a:defRPr>
            </a:lvl1pPr>
          </a:lstStyle>
          <a:p>
            <a:r>
              <a:rPr lang="en-US" dirty="0"/>
              <a:t>A Slide with a photo and larger paragraph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6CABCE-BC0F-E174-F438-679656D40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951350" y="882863"/>
            <a:ext cx="4032915" cy="5152027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1A92E5-EB74-317C-67E6-216AAB8E64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4224" y="3665538"/>
            <a:ext cx="5754688" cy="2698750"/>
          </a:xfrm>
        </p:spPr>
        <p:txBody>
          <a:bodyPr/>
          <a:lstStyle>
            <a:lvl1pPr marL="0" indent="0">
              <a:buNone/>
              <a:defRPr sz="2000">
                <a:latin typeface="OCR A Extended" panose="02010509020102010303" pitchFamily="50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rhoncus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porta ante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dui,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nibh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 hac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habitasse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platea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dictumst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Nunc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urna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Donec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lobortis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dolor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libero. </a:t>
            </a:r>
          </a:p>
        </p:txBody>
      </p:sp>
    </p:spTree>
    <p:extLst>
      <p:ext uri="{BB962C8B-B14F-4D97-AF65-F5344CB8AC3E}">
        <p14:creationId xmlns:p14="http://schemas.microsoft.com/office/powerpoint/2010/main" val="3630328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ADDAB2F1-C5EC-355D-C444-CB6577DEF250}"/>
              </a:ext>
            </a:extLst>
          </p:cNvPr>
          <p:cNvSpPr/>
          <p:nvPr userDrawn="1"/>
        </p:nvSpPr>
        <p:spPr>
          <a:xfrm rot="10800000">
            <a:off x="0" y="-1"/>
            <a:ext cx="12192000" cy="5424985"/>
          </a:xfrm>
          <a:prstGeom prst="round1Rect">
            <a:avLst/>
          </a:prstGeom>
          <a:solidFill>
            <a:srgbClr val="A5CF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C4874-8660-E19F-4094-94255F148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6912" y="493897"/>
            <a:ext cx="5754188" cy="2106002"/>
          </a:xfrm>
        </p:spPr>
        <p:txBody>
          <a:bodyPr>
            <a:normAutofit/>
          </a:bodyPr>
          <a:lstStyle>
            <a:lvl1pPr>
              <a:defRPr sz="48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A slide with a photo and paragraph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6CABCE-BC0F-E174-F438-679656D40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1553" y="605099"/>
            <a:ext cx="4244986" cy="5713801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1A92E5-EB74-317C-67E6-216AAB8E64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911" y="3330054"/>
            <a:ext cx="5754688" cy="1692322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rhoncus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porta ante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dui,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nibh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 hac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habitasse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platea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dictumst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670A3A-1F70-3817-7797-66BAC6D69A51}"/>
              </a:ext>
            </a:extLst>
          </p:cNvPr>
          <p:cNvCxnSpPr>
            <a:cxnSpLocks/>
          </p:cNvCxnSpPr>
          <p:nvPr userDrawn="1"/>
        </p:nvCxnSpPr>
        <p:spPr>
          <a:xfrm>
            <a:off x="926911" y="2930857"/>
            <a:ext cx="5754189" cy="0"/>
          </a:xfrm>
          <a:prstGeom prst="line">
            <a:avLst/>
          </a:prstGeom>
          <a:ln w="19050" cap="rnd">
            <a:solidFill>
              <a:srgbClr val="E0EFF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496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64FEC49-2348-7B54-6935-5B87CFFDA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24923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7543C-4D3C-288B-7517-82446B7E88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5169" y="4046562"/>
            <a:ext cx="3283548" cy="229964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AD6107-E794-9CF4-BF51-F26FA4B035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2748" y="4046562"/>
            <a:ext cx="3282950" cy="229964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9E272F-2B17-422C-8BCD-00BDEDCDF809}"/>
              </a:ext>
            </a:extLst>
          </p:cNvPr>
          <p:cNvSpPr txBox="1">
            <a:spLocks/>
          </p:cNvSpPr>
          <p:nvPr userDrawn="1"/>
        </p:nvSpPr>
        <p:spPr>
          <a:xfrm>
            <a:off x="392654" y="2286000"/>
            <a:ext cx="2872292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856195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4494CDF-B005-2079-D817-E3CC0B48FE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169" y="456846"/>
            <a:ext cx="7070725" cy="31325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5FCB34-4DB8-04E5-902B-82DED7B74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445" y="1412898"/>
            <a:ext cx="2872293" cy="40322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 Slide with a photo and bulleted lists</a:t>
            </a:r>
          </a:p>
        </p:txBody>
      </p:sp>
    </p:spTree>
    <p:extLst>
      <p:ext uri="{BB962C8B-B14F-4D97-AF65-F5344CB8AC3E}">
        <p14:creationId xmlns:p14="http://schemas.microsoft.com/office/powerpoint/2010/main" val="8008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3A0BA4-D666-3DF5-0E32-817D30DB5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942" y="341312"/>
            <a:ext cx="5599113" cy="6175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669038A-39FB-E013-39C6-890637B52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93" y="341312"/>
            <a:ext cx="5599113" cy="61753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131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4874-8660-E19F-4094-94255F148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17" y="365125"/>
            <a:ext cx="3283722" cy="27495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 Slide with  photos and bullet points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6CABCE-BC0F-E174-F438-679656D40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70077" y="365125"/>
            <a:ext cx="3283722" cy="274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B18596-15E1-5918-A817-DFF46E829E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888" y="3743325"/>
            <a:ext cx="3282950" cy="254158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175EAC8-E5D0-40B1-C999-E032795AC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3868" y="3743325"/>
            <a:ext cx="3282950" cy="254158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3BB2EE8-104A-BEBF-867A-44B09A4C5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0849" y="3743325"/>
            <a:ext cx="3282950" cy="254158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CA745D-B31A-22E5-725E-609BF83599CB}"/>
              </a:ext>
            </a:extLst>
          </p:cNvPr>
          <p:cNvCxnSpPr/>
          <p:nvPr userDrawn="1"/>
        </p:nvCxnSpPr>
        <p:spPr>
          <a:xfrm>
            <a:off x="496116" y="3429000"/>
            <a:ext cx="10857683" cy="0"/>
          </a:xfrm>
          <a:prstGeom prst="line">
            <a:avLst/>
          </a:prstGeom>
          <a:ln w="19050" cap="rnd">
            <a:solidFill>
              <a:srgbClr val="3F929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0C87583E-DA40-2784-CD99-3EB1DAFB55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83868" y="365125"/>
            <a:ext cx="3283722" cy="27495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94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3DFBF6-454F-031F-56FB-C42E27F298BC}"/>
              </a:ext>
            </a:extLst>
          </p:cNvPr>
          <p:cNvSpPr/>
          <p:nvPr userDrawn="1"/>
        </p:nvSpPr>
        <p:spPr>
          <a:xfrm>
            <a:off x="1" y="-1"/>
            <a:ext cx="3753134" cy="6858001"/>
          </a:xfrm>
          <a:prstGeom prst="rect">
            <a:avLst/>
          </a:prstGeom>
          <a:solidFill>
            <a:srgbClr val="E76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E4623-CA4F-40D1-83ED-590BD9010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1049" y="457707"/>
            <a:ext cx="7069932" cy="1193672"/>
          </a:xfrm>
        </p:spPr>
        <p:txBody>
          <a:bodyPr anchor="b"/>
          <a:lstStyle>
            <a:lvl1pPr>
              <a:defRPr lang="en-US" dirty="0">
                <a:solidFill>
                  <a:srgbClr val="6D6F72"/>
                </a:solidFill>
              </a:defRPr>
            </a:lvl1pPr>
          </a:lstStyle>
          <a:p>
            <a:r>
              <a:rPr lang="en-US" dirty="0"/>
              <a:t>Click to Add Slide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3CD2AE-3CDF-EB91-FC8B-81FCA3B472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2674" y="297466"/>
            <a:ext cx="3147787" cy="1865972"/>
          </a:xfrm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7543C-4D3C-288B-7517-82446B7E88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1050" y="2245058"/>
            <a:ext cx="3282950" cy="388442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AD6107-E794-9CF4-BF51-F26FA4B035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8031" y="2245058"/>
            <a:ext cx="3282950" cy="388442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4305ADCD-9A1D-F355-7585-DF254D10B4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674" y="2460905"/>
            <a:ext cx="3147787" cy="1865972"/>
          </a:xfrm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6A0CA2B-62E1-38E5-2C4C-FFFBE8E6A2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486" y="4624344"/>
            <a:ext cx="3147787" cy="1865972"/>
          </a:xfrm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3587FA-C2E0-7227-9760-9124AC9853B7}"/>
              </a:ext>
            </a:extLst>
          </p:cNvPr>
          <p:cNvCxnSpPr>
            <a:cxnSpLocks/>
          </p:cNvCxnSpPr>
          <p:nvPr userDrawn="1"/>
        </p:nvCxnSpPr>
        <p:spPr>
          <a:xfrm>
            <a:off x="4431049" y="1948218"/>
            <a:ext cx="7093792" cy="0"/>
          </a:xfrm>
          <a:prstGeom prst="line">
            <a:avLst/>
          </a:prstGeom>
          <a:ln w="19050" cap="rnd">
            <a:solidFill>
              <a:srgbClr val="3F929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44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D95B2-6B92-9CF0-7FFB-44C6F9F49CA2}"/>
              </a:ext>
            </a:extLst>
          </p:cNvPr>
          <p:cNvSpPr/>
          <p:nvPr userDrawn="1"/>
        </p:nvSpPr>
        <p:spPr>
          <a:xfrm>
            <a:off x="0" y="0"/>
            <a:ext cx="3641463" cy="6858000"/>
          </a:xfrm>
          <a:prstGeom prst="rect">
            <a:avLst/>
          </a:prstGeom>
          <a:solidFill>
            <a:srgbClr val="856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E4623-CA4F-40D1-83ED-590BD9010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4" y="515250"/>
            <a:ext cx="2872292" cy="2286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Slide Title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94408A8-DEF6-3D02-1841-F06AE84761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5611" y="515250"/>
            <a:ext cx="3283722" cy="274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76D4ABE-FA33-9802-A00C-41C0E94F19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9402" y="515250"/>
            <a:ext cx="3283722" cy="274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68DD125-F095-3ABA-7056-882FC87AB3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5611" y="3579125"/>
            <a:ext cx="3283722" cy="274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74CFD4-F56B-7378-2B81-D5032B42F2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9402" y="3579125"/>
            <a:ext cx="3283722" cy="274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DE0FD13-57F1-37CD-802C-58DA940A2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654" y="3179929"/>
            <a:ext cx="2872292" cy="310498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297571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a room&#10;&#10;Description automatically generated">
            <a:extLst>
              <a:ext uri="{FF2B5EF4-FFF2-40B4-BE49-F238E27FC236}">
                <a16:creationId xmlns:a16="http://schemas.microsoft.com/office/drawing/2014/main" id="{CC9AA2EB-EE39-CFBB-CAF9-AAB7A8854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4F62B-0DD6-4938-9F58-6457319FEA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2DF60-D4D3-44A3-BECC-BA56B2C92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09A1D0-8B8E-49B0-B69D-12647A2B5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19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342E8C-325C-4911-4482-D24DA146EB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6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8ED5D-6882-58CE-A48F-7AFDDE856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4640" y="1548895"/>
            <a:ext cx="7622721" cy="3254602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here to add an impactful quote, significant statistic, or important fact.”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E70534-803D-EAD6-2335-ED0F25E11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13" y="5108184"/>
            <a:ext cx="7713662" cy="331787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Additional smaller text can go here.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3D2C001-F1B0-F721-394D-364937C55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646893" cy="244501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8FC4B1F-1C61-387C-7CCA-697AA03E0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2033" y="4387322"/>
            <a:ext cx="2649966" cy="24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8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3FAB3AD-366A-9AD9-CA99-7555BAA11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04" y="0"/>
            <a:ext cx="12165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9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0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t with a purple background&#10;&#10;Description automatically generated">
            <a:extLst>
              <a:ext uri="{FF2B5EF4-FFF2-40B4-BE49-F238E27FC236}">
                <a16:creationId xmlns:a16="http://schemas.microsoft.com/office/drawing/2014/main" id="{6C018CEF-2842-B8F1-CD2E-856D367C9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4F62B-0DD6-4938-9F58-6457319FEA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2DF60-D4D3-44A3-BECC-BA56B2C92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09A1D0-8B8E-49B0-B69D-12647A2B5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3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w&#10;&#10;Description automatically generated">
            <a:extLst>
              <a:ext uri="{FF2B5EF4-FFF2-40B4-BE49-F238E27FC236}">
                <a16:creationId xmlns:a16="http://schemas.microsoft.com/office/drawing/2014/main" id="{5A0851ED-605B-A00E-D0C7-D904DC8EC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29437E9-94D0-1070-D87D-CDB197825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8B023BB-1D08-FD34-8907-875168AD0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619DA3F-3C2E-7042-3E93-08585990D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330119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dog with a white background&#10;&#10;Description automatically generated">
            <a:extLst>
              <a:ext uri="{FF2B5EF4-FFF2-40B4-BE49-F238E27FC236}">
                <a16:creationId xmlns:a16="http://schemas.microsoft.com/office/drawing/2014/main" id="{013BF5B0-4B29-0A4A-DACC-ECDC64C70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90BBB5E7-5F2E-111C-B1EF-88224AD2BF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F7EDB9-137A-E882-A805-41B1478000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A7745C8-840A-A62A-E0E8-09335A7412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428203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Go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at with horns on a purple background&#10;&#10;Description automatically generated">
            <a:extLst>
              <a:ext uri="{FF2B5EF4-FFF2-40B4-BE49-F238E27FC236}">
                <a16:creationId xmlns:a16="http://schemas.microsoft.com/office/drawing/2014/main" id="{9A22F78F-E744-5939-C969-67843FF38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41DDDF4-7497-FC4E-8F5B-3A5902000D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21535446-16B8-B0BF-4F87-4D044F662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4789D6-F244-B615-B187-B1B6B7C5D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241964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o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FE8F1F8C-A106-0882-6463-C0CCE71E9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DF575293-9CB0-C38B-F6F8-8A459AE064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3271D84-50BA-5E39-C155-4F36AC6665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C24D5D-524F-CBDF-8EA9-E71B772663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292785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 using a microscope&#10;&#10;Description automatically generated">
            <a:extLst>
              <a:ext uri="{FF2B5EF4-FFF2-40B4-BE49-F238E27FC236}">
                <a16:creationId xmlns:a16="http://schemas.microsoft.com/office/drawing/2014/main" id="{6409EACF-8DCC-3D48-7BD6-B2A7BD058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DC8CEA0-9461-825D-D968-89938ABB8A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6A6A8BC-BE05-C2E3-1453-21FA8FE06E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346C248-2092-B82B-27B2-7C347BA64B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245891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ellbe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cup&#10;&#10;Description automatically generated">
            <a:extLst>
              <a:ext uri="{FF2B5EF4-FFF2-40B4-BE49-F238E27FC236}">
                <a16:creationId xmlns:a16="http://schemas.microsoft.com/office/drawing/2014/main" id="{3E5AE973-EC6A-CC89-EC20-EC481688B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CD1AB2-868A-CF52-F365-4C48BC706487}"/>
              </a:ext>
            </a:extLst>
          </p:cNvPr>
          <p:cNvCxnSpPr>
            <a:cxnSpLocks/>
          </p:cNvCxnSpPr>
          <p:nvPr userDrawn="1"/>
        </p:nvCxnSpPr>
        <p:spPr>
          <a:xfrm>
            <a:off x="4490738" y="4448176"/>
            <a:ext cx="7196295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DF68705C-1DAA-A035-DE33-3D6529C135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0739" y="1564279"/>
            <a:ext cx="7196294" cy="259133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B903671-5D15-C29D-9D8E-CBC8E1AAE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0738" y="5554180"/>
            <a:ext cx="7196294" cy="41063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9690022-441D-E279-58D6-7B317E107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0737" y="4737008"/>
            <a:ext cx="7196295" cy="61135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302976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30D19-E765-4520-9CB5-A38883D5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155A5-A42B-4B45-8D7B-2664E29E9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58CC-7D22-4E1E-B190-52D884CAE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D69E3-6159-422F-9101-13BE516E0591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BB245-C522-4E99-9C59-74C59F6DA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28097-1CB7-4C6A-A2FC-8F9883A10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FF03-8EE7-4FF9-BDF9-6B2894696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8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60" r:id="rId3"/>
    <p:sldLayoutId id="2147483662" r:id="rId4"/>
    <p:sldLayoutId id="2147483661" r:id="rId5"/>
    <p:sldLayoutId id="2147483674" r:id="rId6"/>
    <p:sldLayoutId id="2147483675" r:id="rId7"/>
    <p:sldLayoutId id="2147483676" r:id="rId8"/>
    <p:sldLayoutId id="2147483677" r:id="rId9"/>
    <p:sldLayoutId id="2147483650" r:id="rId10"/>
    <p:sldLayoutId id="2147483657" r:id="rId11"/>
    <p:sldLayoutId id="2147483665" r:id="rId12"/>
    <p:sldLayoutId id="2147483672" r:id="rId13"/>
    <p:sldLayoutId id="2147483673" r:id="rId14"/>
    <p:sldLayoutId id="2147483670" r:id="rId15"/>
    <p:sldLayoutId id="2147483667" r:id="rId16"/>
    <p:sldLayoutId id="2147483668" r:id="rId17"/>
    <p:sldLayoutId id="2147483671" r:id="rId18"/>
    <p:sldLayoutId id="2147483663" r:id="rId19"/>
    <p:sldLayoutId id="2147483664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8561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2C5A0-51F5-49CD-884B-BF048DF8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28" y="206477"/>
            <a:ext cx="11060646" cy="332403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Instructions - </a:t>
            </a:r>
            <a:r>
              <a:rPr lang="en-US" sz="2400" b="0" i="1" dirty="0">
                <a:solidFill>
                  <a:srgbClr val="E7655B"/>
                </a:solidFill>
                <a:latin typeface="Arial" pitchFamily="34" charset="0"/>
                <a:cs typeface="Arial" pitchFamily="34" charset="0"/>
              </a:rPr>
              <a:t>Delete this slide from final presentation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F01EB-C1C4-4709-A63C-BC86EB98AC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8130" y="1200840"/>
            <a:ext cx="10818564" cy="5034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E76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title slide</a:t>
            </a:r>
          </a:p>
          <a:p>
            <a:pPr marL="0" indent="0">
              <a:buNone/>
            </a:pPr>
            <a:r>
              <a:rPr lang="en-US" sz="1800" dirty="0"/>
              <a:t>From the Home tab at the top of the page, select New Slide and choose one of the nine title slides.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E76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the required slides</a:t>
            </a:r>
          </a:p>
          <a:p>
            <a:r>
              <a:rPr lang="en-US" sz="1800" dirty="0"/>
              <a:t>Speaker Disclosure slide</a:t>
            </a:r>
          </a:p>
          <a:p>
            <a:r>
              <a:rPr lang="en-US" sz="1800" dirty="0"/>
              <a:t>Questions/Final slide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E76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your presentation</a:t>
            </a:r>
          </a:p>
          <a:p>
            <a:pPr marL="0" indent="0">
              <a:buNone/>
            </a:pPr>
            <a:r>
              <a:rPr lang="en-US" sz="1800" dirty="0"/>
              <a:t>Use the rest of the example layouts provided as a guide for building your presentation. Add a new slide template by selecting New Slide from the Home tab.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88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655A-C66D-E9BD-4BB8-7BBF36FC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Template: Three photos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BD133B3-6550-6251-DA78-198A2273B1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555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3F8DF-D379-11A3-79D9-1185CE5765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Bullet item 1</a:t>
            </a:r>
          </a:p>
          <a:p>
            <a:r>
              <a:rPr lang="en-US" dirty="0"/>
              <a:t>Bullet item 2</a:t>
            </a:r>
          </a:p>
          <a:p>
            <a:r>
              <a:rPr lang="en-US" dirty="0"/>
              <a:t>Bullet item 3</a:t>
            </a:r>
          </a:p>
          <a:p>
            <a:pPr lvl="1"/>
            <a:r>
              <a:rPr lang="en-US" dirty="0"/>
              <a:t>Sub item 1</a:t>
            </a:r>
          </a:p>
          <a:p>
            <a:pPr lvl="1"/>
            <a:r>
              <a:rPr lang="en-US" dirty="0"/>
              <a:t>Sub item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B7A98-5B92-700F-E97A-1CEBFEFCF6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Bullet item 1</a:t>
            </a:r>
          </a:p>
          <a:p>
            <a:r>
              <a:rPr lang="en-US" dirty="0"/>
              <a:t>Bullet item 2</a:t>
            </a:r>
          </a:p>
          <a:p>
            <a:r>
              <a:rPr lang="en-US" dirty="0"/>
              <a:t>Bullet item 3</a:t>
            </a:r>
          </a:p>
          <a:p>
            <a:pPr lvl="1"/>
            <a:r>
              <a:rPr lang="en-US" dirty="0"/>
              <a:t>Sub item 1</a:t>
            </a:r>
          </a:p>
          <a:p>
            <a:pPr lvl="1"/>
            <a:r>
              <a:rPr lang="en-US" dirty="0"/>
              <a:t>Sub item 2</a:t>
            </a:r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0450E5E-C065-FE76-403C-FE07E0CB13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1" b="30231"/>
          <a:stretch/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BF0206B-57EB-9FDB-E227-16B86E3D47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 b="5541"/>
          <a:stretch/>
        </p:blipFill>
        <p:spPr/>
      </p:pic>
    </p:spTree>
    <p:extLst>
      <p:ext uri="{BB962C8B-B14F-4D97-AF65-F5344CB8AC3E}">
        <p14:creationId xmlns:p14="http://schemas.microsoft.com/office/powerpoint/2010/main" val="143878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0C40-94ED-9A9F-08B6-0C65637D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Template: Four photos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87BA0E8-2B1F-1EC4-58DD-CFBFF05A53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10171"/>
          <a:stretch/>
        </p:blipFill>
        <p:spPr/>
      </p:pic>
      <p:pic>
        <p:nvPicPr>
          <p:cNvPr id="9" name="Picture Placeholder 8" descr="A cow with a white spot on its head&#10;&#10;Description automatically generated">
            <a:extLst>
              <a:ext uri="{FF2B5EF4-FFF2-40B4-BE49-F238E27FC236}">
                <a16:creationId xmlns:a16="http://schemas.microsoft.com/office/drawing/2014/main" id="{E6591BF1-39BC-C21F-1BE6-28DB08B985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4538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2BB572C-1107-5928-BB43-3D3CFD7539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10171"/>
          <a:stretch/>
        </p:blipFill>
        <p:spPr/>
      </p:pic>
      <p:pic>
        <p:nvPicPr>
          <p:cNvPr id="13" name="Picture Placeholder 12" descr="A black horse with a long neck&#10;&#10;Description automatically generated">
            <a:extLst>
              <a:ext uri="{FF2B5EF4-FFF2-40B4-BE49-F238E27FC236}">
                <a16:creationId xmlns:a16="http://schemas.microsoft.com/office/drawing/2014/main" id="{9032A4B1-A296-A64E-BA57-BDBA321F3F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r="10180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2608AE-5329-8804-B906-15C15F775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Refer to the Tips slide for help updating slides</a:t>
            </a:r>
          </a:p>
        </p:txBody>
      </p:sp>
    </p:spTree>
    <p:extLst>
      <p:ext uri="{BB962C8B-B14F-4D97-AF65-F5344CB8AC3E}">
        <p14:creationId xmlns:p14="http://schemas.microsoft.com/office/powerpoint/2010/main" val="185922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6994-1A1B-9BC3-AE60-CB2DD328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“Add an impactful quote, significant statistic, or important fact.”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D9B1C-5D90-6E69-291B-F7475258F9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4413" y="5108184"/>
            <a:ext cx="7713662" cy="422283"/>
          </a:xfrm>
        </p:spPr>
        <p:txBody>
          <a:bodyPr>
            <a:normAutofit/>
          </a:bodyPr>
          <a:lstStyle/>
          <a:p>
            <a:r>
              <a:rPr lang="en-US" dirty="0"/>
              <a:t>Additional smaller text can go here.</a:t>
            </a:r>
          </a:p>
        </p:txBody>
      </p:sp>
    </p:spTree>
    <p:extLst>
      <p:ext uri="{BB962C8B-B14F-4D97-AF65-F5344CB8AC3E}">
        <p14:creationId xmlns:p14="http://schemas.microsoft.com/office/powerpoint/2010/main" val="3395928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548D19D-A5E7-B2F8-3718-F3BC117377F5}"/>
              </a:ext>
            </a:extLst>
          </p:cNvPr>
          <p:cNvSpPr/>
          <p:nvPr/>
        </p:nvSpPr>
        <p:spPr>
          <a:xfrm>
            <a:off x="1439840" y="2033516"/>
            <a:ext cx="2852382" cy="3835021"/>
          </a:xfrm>
          <a:prstGeom prst="round2DiagRect">
            <a:avLst/>
          </a:prstGeom>
          <a:solidFill>
            <a:srgbClr val="3F9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52E8084-48A3-BCF2-8BB5-86B8ED646CB7}"/>
              </a:ext>
            </a:extLst>
          </p:cNvPr>
          <p:cNvSpPr txBox="1">
            <a:spLocks/>
          </p:cNvSpPr>
          <p:nvPr/>
        </p:nvSpPr>
        <p:spPr>
          <a:xfrm>
            <a:off x="1775088" y="2354238"/>
            <a:ext cx="2233386" cy="319357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Use these shapes to make your bullet points and text stand out more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47F8076-2D00-DBA7-F39B-FCF990E952D1}"/>
              </a:ext>
            </a:extLst>
          </p:cNvPr>
          <p:cNvSpPr/>
          <p:nvPr/>
        </p:nvSpPr>
        <p:spPr>
          <a:xfrm>
            <a:off x="4751697" y="2033516"/>
            <a:ext cx="2852382" cy="3835021"/>
          </a:xfrm>
          <a:prstGeom prst="round2DiagRect">
            <a:avLst/>
          </a:prstGeom>
          <a:solidFill>
            <a:srgbClr val="3F9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D18D1AB-B3E9-A9CD-6042-C07C1561A684}"/>
              </a:ext>
            </a:extLst>
          </p:cNvPr>
          <p:cNvSpPr txBox="1">
            <a:spLocks/>
          </p:cNvSpPr>
          <p:nvPr/>
        </p:nvSpPr>
        <p:spPr>
          <a:xfrm>
            <a:off x="5086945" y="2354238"/>
            <a:ext cx="2181887" cy="319357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Bulleted list </a:t>
            </a:r>
          </a:p>
          <a:p>
            <a:pPr>
              <a:defRPr/>
            </a:pPr>
            <a:r>
              <a:rPr lang="en-US" sz="2400" dirty="0"/>
              <a:t>Bulleted list</a:t>
            </a:r>
          </a:p>
          <a:p>
            <a:pPr>
              <a:defRPr/>
            </a:pPr>
            <a:r>
              <a:rPr lang="en-US" sz="2400" dirty="0"/>
              <a:t>Bulleted list</a:t>
            </a:r>
          </a:p>
          <a:p>
            <a:pPr>
              <a:defRPr/>
            </a:pPr>
            <a:r>
              <a:rPr lang="en-US" sz="2400" dirty="0"/>
              <a:t>Bulleted list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4F0E24-288A-04C9-A276-FA77A8B403CC}"/>
              </a:ext>
            </a:extLst>
          </p:cNvPr>
          <p:cNvSpPr/>
          <p:nvPr/>
        </p:nvSpPr>
        <p:spPr>
          <a:xfrm>
            <a:off x="8063554" y="2033516"/>
            <a:ext cx="2852382" cy="3835021"/>
          </a:xfrm>
          <a:prstGeom prst="round2DiagRect">
            <a:avLst/>
          </a:prstGeom>
          <a:solidFill>
            <a:srgbClr val="3F9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6234DB-BF47-3A12-785F-27FB87370DD5}"/>
              </a:ext>
            </a:extLst>
          </p:cNvPr>
          <p:cNvSpPr txBox="1">
            <a:spLocks/>
          </p:cNvSpPr>
          <p:nvPr/>
        </p:nvSpPr>
        <p:spPr>
          <a:xfrm>
            <a:off x="8398802" y="2354238"/>
            <a:ext cx="2181887" cy="319357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Bulleted list </a:t>
            </a:r>
          </a:p>
          <a:p>
            <a:pPr>
              <a:defRPr/>
            </a:pPr>
            <a:r>
              <a:rPr lang="en-US" sz="2400" dirty="0"/>
              <a:t>Bulleted list</a:t>
            </a:r>
          </a:p>
          <a:p>
            <a:pPr>
              <a:defRPr/>
            </a:pPr>
            <a:r>
              <a:rPr lang="en-US" sz="2400" dirty="0"/>
              <a:t>Bulleted list</a:t>
            </a:r>
          </a:p>
          <a:p>
            <a:pPr>
              <a:defRPr/>
            </a:pPr>
            <a:r>
              <a:rPr lang="en-US" sz="2400" dirty="0"/>
              <a:t>Bulleted list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165911-C2F8-3379-2B57-EC1DBF31E24F}"/>
              </a:ext>
            </a:extLst>
          </p:cNvPr>
          <p:cNvSpPr txBox="1">
            <a:spLocks/>
          </p:cNvSpPr>
          <p:nvPr/>
        </p:nvSpPr>
        <p:spPr>
          <a:xfrm>
            <a:off x="862148" y="579631"/>
            <a:ext cx="10467704" cy="7919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8561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900" dirty="0">
                <a:solidFill>
                  <a:schemeClr val="tx1"/>
                </a:solidFill>
              </a:rPr>
              <a:t>Template: Textured Background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3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1071B5-3A0B-B435-ADE2-3FAEAE899C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9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086FCD5-A33C-565B-E660-EE58CBA25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646893" cy="244501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BBCD859-2D2C-10A4-8D03-B49FCA61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2033" y="4387322"/>
            <a:ext cx="2649966" cy="247067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EC909B3-415F-BD06-3EB3-34EAA16461DD}"/>
              </a:ext>
            </a:extLst>
          </p:cNvPr>
          <p:cNvSpPr txBox="1">
            <a:spLocks/>
          </p:cNvSpPr>
          <p:nvPr/>
        </p:nvSpPr>
        <p:spPr>
          <a:xfrm>
            <a:off x="2418557" y="1746113"/>
            <a:ext cx="7354887" cy="2470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</a:rPr>
              <a:t>MORE POWERFUL THAN APPLAUSE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/>
              <a:t>After this session concludes, please use the mobile app to complete a session evaluation.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D58320-E0AA-4D48-1BBD-EE4C445B6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10204"/>
            <a:ext cx="2174105" cy="20082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612A86E-F7F9-0CBD-4E12-1885CE29C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2477" y="5073627"/>
            <a:ext cx="1913859" cy="1784373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612BE854-1FD4-7CE4-7006-C7135A53C2F8}"/>
              </a:ext>
            </a:extLst>
          </p:cNvPr>
          <p:cNvSpPr/>
          <p:nvPr/>
        </p:nvSpPr>
        <p:spPr>
          <a:xfrm flipH="1">
            <a:off x="2491153" y="4885749"/>
            <a:ext cx="7209694" cy="566381"/>
          </a:xfrm>
          <a:prstGeom prst="round2DiagRect">
            <a:avLst/>
          </a:prstGeom>
          <a:solidFill>
            <a:srgbClr val="E0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feedback helps improve educational programming.</a:t>
            </a:r>
          </a:p>
        </p:txBody>
      </p:sp>
    </p:spTree>
    <p:extLst>
      <p:ext uri="{BB962C8B-B14F-4D97-AF65-F5344CB8AC3E}">
        <p14:creationId xmlns:p14="http://schemas.microsoft.com/office/powerpoint/2010/main" val="208890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44206F-B609-C831-6888-E2E88ECA66D7}"/>
              </a:ext>
            </a:extLst>
          </p:cNvPr>
          <p:cNvSpPr txBox="1"/>
          <p:nvPr/>
        </p:nvSpPr>
        <p:spPr>
          <a:xfrm>
            <a:off x="5120770" y="4296577"/>
            <a:ext cx="4779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D6F72"/>
                </a:solidFill>
                <a:latin typeface="Arial Narrow" charset="0"/>
                <a:ea typeface="Arial Narrow" charset="0"/>
                <a:cs typeface="Arial Narrow" charset="0"/>
              </a:rPr>
              <a:t>Speaker Name(s) &amp; Credentials</a:t>
            </a:r>
          </a:p>
          <a:p>
            <a:r>
              <a:rPr lang="en-US" sz="2400" dirty="0">
                <a:solidFill>
                  <a:srgbClr val="6D6F72"/>
                </a:solidFill>
                <a:latin typeface="Arial Narrow" charset="0"/>
                <a:ea typeface="Arial Narrow" charset="0"/>
                <a:cs typeface="Arial Narrow" charset="0"/>
              </a:rPr>
              <a:t>Company / Organization</a:t>
            </a:r>
          </a:p>
          <a:p>
            <a:r>
              <a:rPr lang="en-US" sz="2400" dirty="0">
                <a:solidFill>
                  <a:srgbClr val="6D6F72"/>
                </a:solidFill>
                <a:latin typeface="Arial Narrow" charset="0"/>
                <a:ea typeface="Arial Narrow" charset="0"/>
                <a:cs typeface="Arial Narrow" charset="0"/>
              </a:rPr>
              <a:t>Email</a:t>
            </a:r>
            <a:endParaRPr lang="en-US" dirty="0">
              <a:solidFill>
                <a:srgbClr val="6D6F72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57DDB-99ED-16B7-3294-8AF1157C4B66}"/>
              </a:ext>
            </a:extLst>
          </p:cNvPr>
          <p:cNvSpPr txBox="1">
            <a:spLocks/>
          </p:cNvSpPr>
          <p:nvPr/>
        </p:nvSpPr>
        <p:spPr>
          <a:xfrm>
            <a:off x="5347062" y="985248"/>
            <a:ext cx="4859385" cy="687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8A1A9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rgbClr val="3F9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uestions</a:t>
            </a:r>
            <a:r>
              <a:rPr lang="en-US" sz="6000" dirty="0">
                <a:solidFill>
                  <a:srgbClr val="3F9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E98CDA-2ACA-0B7B-7862-2276C609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084" y="0"/>
            <a:ext cx="5029065" cy="544725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4DC1CF0-76C7-060B-2E6E-67B967AB69E6}"/>
              </a:ext>
            </a:extLst>
          </p:cNvPr>
          <p:cNvSpPr txBox="1">
            <a:spLocks/>
          </p:cNvSpPr>
          <p:nvPr/>
        </p:nvSpPr>
        <p:spPr>
          <a:xfrm>
            <a:off x="4454303" y="985248"/>
            <a:ext cx="1005973" cy="6878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8A1A9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023C67-568B-4CE6-4CD6-7069D01C8C9E}"/>
              </a:ext>
            </a:extLst>
          </p:cNvPr>
          <p:cNvCxnSpPr>
            <a:cxnSpLocks/>
          </p:cNvCxnSpPr>
          <p:nvPr/>
        </p:nvCxnSpPr>
        <p:spPr>
          <a:xfrm>
            <a:off x="5434149" y="1815785"/>
            <a:ext cx="4545874" cy="0"/>
          </a:xfrm>
          <a:prstGeom prst="line">
            <a:avLst/>
          </a:prstGeom>
          <a:ln w="15875">
            <a:solidFill>
              <a:srgbClr val="3F9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853992-CEDA-76BF-3572-27E119D0B362}"/>
              </a:ext>
            </a:extLst>
          </p:cNvPr>
          <p:cNvCxnSpPr>
            <a:cxnSpLocks/>
          </p:cNvCxnSpPr>
          <p:nvPr/>
        </p:nvCxnSpPr>
        <p:spPr>
          <a:xfrm>
            <a:off x="4637314" y="1815785"/>
            <a:ext cx="79683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1752A-8039-5B44-F523-AAC67DB07E6E}"/>
              </a:ext>
            </a:extLst>
          </p:cNvPr>
          <p:cNvGrpSpPr/>
          <p:nvPr/>
        </p:nvGrpSpPr>
        <p:grpSpPr>
          <a:xfrm>
            <a:off x="464726" y="5340244"/>
            <a:ext cx="3157247" cy="1120556"/>
            <a:chOff x="4316058" y="5014416"/>
            <a:chExt cx="3157247" cy="112055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E096E01-22A3-AA0E-CB62-12A9E1D0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16058" y="5878285"/>
              <a:ext cx="3157247" cy="25668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AC972A9-5425-71CA-FA65-24DA99FC3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16058" y="5014416"/>
              <a:ext cx="1584170" cy="55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15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2C5A0-51F5-49CD-884B-BF048DF8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28" y="206477"/>
            <a:ext cx="11060646" cy="332403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Tips - </a:t>
            </a:r>
            <a:r>
              <a:rPr lang="en-US" sz="2400" b="0" i="1" dirty="0">
                <a:solidFill>
                  <a:srgbClr val="E7655B"/>
                </a:solidFill>
                <a:latin typeface="Arial" pitchFamily="34" charset="0"/>
                <a:cs typeface="Arial" pitchFamily="34" charset="0"/>
              </a:rPr>
              <a:t>Delete this slide from final presentation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F01EB-C1C4-4709-A63C-BC86EB98AC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79614" y="1134737"/>
            <a:ext cx="5154405" cy="5273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56195"/>
                </a:solidFill>
              </a:rPr>
              <a:t>Tips to remember</a:t>
            </a:r>
            <a:endParaRPr lang="en-US" b="1" dirty="0">
              <a:solidFill>
                <a:srgbClr val="8561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Use quality images.</a:t>
            </a:r>
          </a:p>
          <a:p>
            <a:pPr lvl="1"/>
            <a:r>
              <a:rPr lang="en-US" sz="1800" dirty="0"/>
              <a:t>Avoid blurry or pixelated images.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Check your spelling and grammar.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Try to keep your slides simple.</a:t>
            </a:r>
          </a:p>
          <a:p>
            <a:pPr lvl="1"/>
            <a:r>
              <a:rPr lang="en-US" sz="1800" dirty="0"/>
              <a:t>Break up large amounts of content into multiple slides.</a:t>
            </a:r>
          </a:p>
          <a:p>
            <a:pPr lvl="1"/>
            <a:r>
              <a:rPr lang="en-US" sz="1800" dirty="0"/>
              <a:t>Limit the amount of text by listing main points and keywords.</a:t>
            </a:r>
          </a:p>
          <a:p>
            <a:pPr lvl="1"/>
            <a:r>
              <a:rPr lang="en-US" sz="1800" dirty="0"/>
              <a:t>Pair text with visual examples.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Make sure your text color contrasts against the background color for visibility.</a:t>
            </a:r>
          </a:p>
          <a:p>
            <a:pPr marL="342900" indent="-342900">
              <a:buFont typeface="+mj-lt"/>
              <a:buAutoNum type="arabicPeriod"/>
            </a:pPr>
            <a:endParaRPr lang="en-US" sz="22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E6970B2-4530-8113-DEFB-DC9D36F812A1}"/>
              </a:ext>
            </a:extLst>
          </p:cNvPr>
          <p:cNvSpPr txBox="1">
            <a:spLocks/>
          </p:cNvSpPr>
          <p:nvPr/>
        </p:nvSpPr>
        <p:spPr>
          <a:xfrm>
            <a:off x="757981" y="1134737"/>
            <a:ext cx="4695368" cy="5273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56195"/>
                </a:solidFill>
              </a:rPr>
              <a:t>How to update images</a:t>
            </a:r>
          </a:p>
          <a:p>
            <a:pPr marL="0" indent="0">
              <a:buNone/>
            </a:pPr>
            <a:r>
              <a:rPr lang="en-US" sz="1800" dirty="0"/>
              <a:t>Update the image by clicking on the photo, going to “Picture Format” in the top menu, and selecting the “Change Picture” button.</a:t>
            </a:r>
            <a:endParaRPr lang="en-US" sz="1800" b="1" dirty="0">
              <a:solidFill>
                <a:srgbClr val="85619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85619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856195"/>
                </a:solidFill>
              </a:rPr>
              <a:t>How to duplicate slides</a:t>
            </a:r>
          </a:p>
          <a:p>
            <a:r>
              <a:rPr lang="en-US" sz="1800" dirty="0"/>
              <a:t>From the Home tab, select New Slide and Duplicate Selected Slides.</a:t>
            </a:r>
          </a:p>
          <a:p>
            <a:pPr marL="0" indent="0">
              <a:buNone/>
            </a:pPr>
            <a:r>
              <a:rPr lang="en-US" sz="1800" dirty="0"/>
              <a:t>OR</a:t>
            </a:r>
          </a:p>
          <a:p>
            <a:r>
              <a:rPr lang="en-US" sz="1800" dirty="0"/>
              <a:t>From the slides displaying in the left navigation, right click desired slide and select Duplicate Slide.</a:t>
            </a:r>
          </a:p>
        </p:txBody>
      </p:sp>
    </p:spTree>
    <p:extLst>
      <p:ext uri="{BB962C8B-B14F-4D97-AF65-F5344CB8AC3E}">
        <p14:creationId xmlns:p14="http://schemas.microsoft.com/office/powerpoint/2010/main" val="355428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82DDB1-6350-1655-055A-8B300CD79924}"/>
              </a:ext>
            </a:extLst>
          </p:cNvPr>
          <p:cNvSpPr/>
          <p:nvPr/>
        </p:nvSpPr>
        <p:spPr>
          <a:xfrm flipH="1">
            <a:off x="518613" y="338459"/>
            <a:ext cx="3028817" cy="566381"/>
          </a:xfrm>
          <a:prstGeom prst="round2DiagRect">
            <a:avLst/>
          </a:prstGeom>
          <a:solidFill>
            <a:srgbClr val="E76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Disclosure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8C250D-4720-4C95-8992-C48DCBDB2B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8615" y="1388128"/>
            <a:ext cx="11050138" cy="4825386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dirty="0">
                <a:solidFill>
                  <a:srgbClr val="6D6F72"/>
                </a:solidFill>
              </a:rPr>
              <a:t>&lt; Insert Speaker Name &gt;</a:t>
            </a:r>
            <a:endParaRPr lang="en-US" sz="2000" dirty="0"/>
          </a:p>
          <a:p>
            <a:pPr marL="0" indent="0">
              <a:lnSpc>
                <a:spcPct val="70000"/>
              </a:lnSpc>
              <a:buNone/>
            </a:pPr>
            <a:endParaRPr lang="en-US" sz="16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1600" b="1" dirty="0"/>
              <a:t>FINAL DISCLOSURE: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solidFill>
                  <a:srgbClr val="6D6F72"/>
                </a:solidFill>
              </a:rPr>
              <a:t>&lt; Insert description of relationship with commercial supporter including specific name 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rgbClr val="E7655B"/>
                </a:solidFill>
                <a:latin typeface="Arial" pitchFamily="34" charset="0"/>
                <a:cs typeface="Arial" pitchFamily="34" charset="0"/>
              </a:rPr>
              <a:t>Includes the service you provide (or role played) in exchange for some form of compensation, such as (but not limited to) grant recipient, research support/contracts, consulting relationships, board member, advisory committee, speaker, investments.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Example: Grant/Research Support – ABC Pharmaceuticals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Example: Consulting Engagement – XYZ Company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Example: No relevant financial exists</a:t>
            </a:r>
          </a:p>
          <a:p>
            <a:pPr>
              <a:lnSpc>
                <a:spcPct val="70000"/>
              </a:lnSpc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600" b="1" dirty="0"/>
              <a:t>UNLABELED/UNAPPROVED USES DISCLOSURE: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solidFill>
                  <a:srgbClr val="6D6F72"/>
                </a:solidFill>
              </a:rPr>
              <a:t>&lt; Insert description of intended unlabeled/unapproved use in presentation &gt;</a:t>
            </a:r>
            <a:endParaRPr lang="en-US" sz="1600" dirty="0">
              <a:solidFill>
                <a:srgbClr val="6D6F7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Example: I will discuss results of clinical trial for the following agents that are currently NOT approved for use in animals.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Example: None.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600" i="1" dirty="0">
                <a:solidFill>
                  <a:srgbClr val="E7655B"/>
                </a:solidFill>
                <a:latin typeface="Arial" pitchFamily="34" charset="0"/>
                <a:cs typeface="Arial" pitchFamily="34" charset="0"/>
              </a:rPr>
              <a:t>Repeat for all speakers (include all on one slide or duplicate slide and repeat)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AE7762-028B-5630-BD00-83B2AEF0ABF6}"/>
              </a:ext>
            </a:extLst>
          </p:cNvPr>
          <p:cNvCxnSpPr>
            <a:cxnSpLocks/>
          </p:cNvCxnSpPr>
          <p:nvPr/>
        </p:nvCxnSpPr>
        <p:spPr>
          <a:xfrm>
            <a:off x="518614" y="1181888"/>
            <a:ext cx="11050139" cy="0"/>
          </a:xfrm>
          <a:prstGeom prst="line">
            <a:avLst/>
          </a:prstGeom>
          <a:ln w="19050" cap="rnd">
            <a:solidFill>
              <a:srgbClr val="3F929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7D18EA-B133-5B6E-96EF-65A6C4CA1611}"/>
              </a:ext>
            </a:extLst>
          </p:cNvPr>
          <p:cNvSpPr txBox="1"/>
          <p:nvPr/>
        </p:nvSpPr>
        <p:spPr>
          <a:xfrm>
            <a:off x="3679633" y="400015"/>
            <a:ext cx="7993754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6D6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7434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113950-7127-8E0C-E1AA-30F1057F0805}"/>
              </a:ext>
            </a:extLst>
          </p:cNvPr>
          <p:cNvSpPr/>
          <p:nvPr/>
        </p:nvSpPr>
        <p:spPr>
          <a:xfrm>
            <a:off x="3641463" y="0"/>
            <a:ext cx="8550537" cy="6858000"/>
          </a:xfrm>
          <a:prstGeom prst="rect">
            <a:avLst/>
          </a:prstGeom>
          <a:solidFill>
            <a:srgbClr val="856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FDA62-15E5-2D7B-AAC3-E288AF4B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Template: One photo option one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A7B4B2-D182-0B85-F016-60E8AB6FBE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0" r="13732"/>
          <a:stretch/>
        </p:blipFill>
        <p:spPr>
          <a:xfrm>
            <a:off x="0" y="0"/>
            <a:ext cx="3641463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C45D6-6913-1E48-976D-2E54A5F7D2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8258" y="1402127"/>
            <a:ext cx="6883846" cy="4754834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Refer to the Tips slide for help updating slides </a:t>
            </a:r>
          </a:p>
        </p:txBody>
      </p:sp>
    </p:spTree>
    <p:extLst>
      <p:ext uri="{BB962C8B-B14F-4D97-AF65-F5344CB8AC3E}">
        <p14:creationId xmlns:p14="http://schemas.microsoft.com/office/powerpoint/2010/main" val="348461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92F61-22E1-FF09-5094-73295132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Template: One photo option two</a:t>
            </a:r>
          </a:p>
        </p:txBody>
      </p:sp>
      <p:pic>
        <p:nvPicPr>
          <p:cNvPr id="6" name="Picture Placeholder 5" descr="A doctor talking to a patient&#10;&#10;Description automatically generated">
            <a:extLst>
              <a:ext uri="{FF2B5EF4-FFF2-40B4-BE49-F238E27FC236}">
                <a16:creationId xmlns:a16="http://schemas.microsoft.com/office/drawing/2014/main" id="{68CCCCA9-7C6A-CC1D-AEF2-083F1A822B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8" r="2059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2A6C6-C0FD-4A87-F38E-FC303B2D64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1366" y="3665538"/>
            <a:ext cx="5637545" cy="269875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Refer to the Tips slide for help updating slides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BF4F-CC15-BE1A-478D-400147CD815C}"/>
              </a:ext>
            </a:extLst>
          </p:cNvPr>
          <p:cNvCxnSpPr>
            <a:cxnSpLocks/>
          </p:cNvCxnSpPr>
          <p:nvPr/>
        </p:nvCxnSpPr>
        <p:spPr>
          <a:xfrm>
            <a:off x="5991367" y="3449472"/>
            <a:ext cx="5637046" cy="0"/>
          </a:xfrm>
          <a:prstGeom prst="line">
            <a:avLst/>
          </a:prstGeom>
          <a:ln w="19050" cap="rnd">
            <a:solidFill>
              <a:srgbClr val="3F929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15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6E85-7131-F632-8356-DDE662E8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Template: One photo option 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77FB73-D8FB-4F30-137E-491A88C988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r="2522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A222B-94A2-6E70-70DB-67D689795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Refer to the Tips slide for help updating slides </a:t>
            </a:r>
          </a:p>
        </p:txBody>
      </p:sp>
    </p:spTree>
    <p:extLst>
      <p:ext uri="{BB962C8B-B14F-4D97-AF65-F5344CB8AC3E}">
        <p14:creationId xmlns:p14="http://schemas.microsoft.com/office/powerpoint/2010/main" val="5040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955DE62B-1CB6-1F3B-3B87-B504B1BCB9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4" b="35244"/>
          <a:stretch>
            <a:fillRect/>
          </a:stretch>
        </p:blipFill>
        <p:spPr>
          <a:xfrm>
            <a:off x="4635169" y="457200"/>
            <a:ext cx="7070725" cy="313251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6DC329-A8AE-CCEE-F28D-46602E1C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Template: One photo option four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D518B-7FCC-161E-28AF-B9E08E0032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5169" y="4046562"/>
            <a:ext cx="7070724" cy="2299648"/>
          </a:xfrm>
        </p:spPr>
        <p:txBody>
          <a:bodyPr/>
          <a:lstStyle/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07759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cat with green eyes&#10;&#10;Description automatically generated">
            <a:extLst>
              <a:ext uri="{FF2B5EF4-FFF2-40B4-BE49-F238E27FC236}">
                <a16:creationId xmlns:a16="http://schemas.microsoft.com/office/drawing/2014/main" id="{D7FCEBFB-661D-BDC4-64E7-FB79133A50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19762"/>
          <a:stretch>
            <a:fillRect/>
          </a:stretch>
        </p:blipFill>
        <p:spPr/>
      </p:pic>
      <p:pic>
        <p:nvPicPr>
          <p:cNvPr id="9" name="Picture Placeholder 8" descr="A black dog looking up&#10;&#10;Description automatically generated">
            <a:extLst>
              <a:ext uri="{FF2B5EF4-FFF2-40B4-BE49-F238E27FC236}">
                <a16:creationId xmlns:a16="http://schemas.microsoft.com/office/drawing/2014/main" id="{55CE1958-A57E-2D23-B5AD-718A03E914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19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20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9889-8436-9C5F-1692-6F33761C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Template: Two photos option two</a:t>
            </a:r>
          </a:p>
        </p:txBody>
      </p:sp>
      <p:pic>
        <p:nvPicPr>
          <p:cNvPr id="11" name="Picture Placeholder 10" descr="A person in scrubs holding a cup of coffee&#10;&#10;Description automatically generated">
            <a:extLst>
              <a:ext uri="{FF2B5EF4-FFF2-40B4-BE49-F238E27FC236}">
                <a16:creationId xmlns:a16="http://schemas.microsoft.com/office/drawing/2014/main" id="{8C864687-DEBF-95D7-C9A4-7A6540D15F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r="12159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33854-6527-2492-CFA5-5F2AAD0E1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118" y="3743325"/>
            <a:ext cx="5177570" cy="2541587"/>
          </a:xfrm>
        </p:spPr>
        <p:txBody>
          <a:bodyPr>
            <a:normAutofit/>
          </a:bodyPr>
          <a:lstStyle/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  <a:p>
            <a:r>
              <a:rPr lang="en-US" sz="2800" dirty="0"/>
              <a:t>Bulleted list</a:t>
            </a:r>
          </a:p>
        </p:txBody>
      </p:sp>
      <p:pic>
        <p:nvPicPr>
          <p:cNvPr id="9" name="Picture Placeholder 8" descr="A couple of women walking in a hospital hallway&#10;&#10;Description automatically generated">
            <a:extLst>
              <a:ext uri="{FF2B5EF4-FFF2-40B4-BE49-F238E27FC236}">
                <a16:creationId xmlns:a16="http://schemas.microsoft.com/office/drawing/2014/main" id="{BDFCFA01-3C03-9F17-0311-B70989F3A2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 b="22096"/>
          <a:stretch>
            <a:fillRect/>
          </a:stretch>
        </p:blipFill>
        <p:spPr/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AA62AA8-F940-A2CE-E1CE-696FE3103B48}"/>
              </a:ext>
            </a:extLst>
          </p:cNvPr>
          <p:cNvSpPr txBox="1">
            <a:spLocks/>
          </p:cNvSpPr>
          <p:nvPr/>
        </p:nvSpPr>
        <p:spPr>
          <a:xfrm>
            <a:off x="6176229" y="3743324"/>
            <a:ext cx="5177570" cy="254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Bulleted list</a:t>
            </a:r>
          </a:p>
          <a:p>
            <a:r>
              <a:rPr lang="en-US" sz="2800"/>
              <a:t>Bulleted list</a:t>
            </a:r>
          </a:p>
          <a:p>
            <a:r>
              <a:rPr lang="en-US" sz="2800"/>
              <a:t>Bulleted list</a:t>
            </a:r>
          </a:p>
          <a:p>
            <a:r>
              <a:rPr lang="en-US" sz="2800"/>
              <a:t>Bulleted list</a:t>
            </a:r>
          </a:p>
          <a:p>
            <a:r>
              <a:rPr lang="en-US" sz="2800"/>
              <a:t>Bulleted list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9230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BBC597B1986A4FB0F2D15AAD1A69F6" ma:contentTypeVersion="16" ma:contentTypeDescription="Create a new document." ma:contentTypeScope="" ma:versionID="98dd97a2c149daaea11c60857d1641b5">
  <xsd:schema xmlns:xsd="http://www.w3.org/2001/XMLSchema" xmlns:xs="http://www.w3.org/2001/XMLSchema" xmlns:p="http://schemas.microsoft.com/office/2006/metadata/properties" xmlns:ns3="f151113b-b907-4b79-86af-707879512386" xmlns:ns4="dbb351b8-bcb3-4232-a37f-70fdfe590217" targetNamespace="http://schemas.microsoft.com/office/2006/metadata/properties" ma:root="true" ma:fieldsID="9e3bd4029ed5862b654f9b94ff3e976e" ns3:_="" ns4:_="">
    <xsd:import namespace="f151113b-b907-4b79-86af-707879512386"/>
    <xsd:import namespace="dbb351b8-bcb3-4232-a37f-70fdfe5902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1113b-b907-4b79-86af-7078795123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351b8-bcb3-4232-a37f-70fdfe5902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b351b8-bcb3-4232-a37f-70fdfe590217" xsi:nil="true"/>
  </documentManagement>
</p:properties>
</file>

<file path=customXml/itemProps1.xml><?xml version="1.0" encoding="utf-8"?>
<ds:datastoreItem xmlns:ds="http://schemas.openxmlformats.org/officeDocument/2006/customXml" ds:itemID="{E493343C-FD00-4C4A-B3E7-94AE198A0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1113b-b907-4b79-86af-707879512386"/>
    <ds:schemaRef ds:uri="dbb351b8-bcb3-4232-a37f-70fdfe59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E81BE9-A40A-49DD-A694-07E35B9B0F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736AEF-1281-43A6-A8FE-EA09F363A33C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151113b-b907-4b79-86af-707879512386"/>
    <ds:schemaRef ds:uri="dbb351b8-bcb3-4232-a37f-70fdfe590217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6847</TotalTime>
  <Words>643</Words>
  <Application>Microsoft Office PowerPoint</Application>
  <PresentationFormat>Widescreen</PresentationFormat>
  <Paragraphs>110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OCR A Extended</vt:lpstr>
      <vt:lpstr>Open Sans</vt:lpstr>
      <vt:lpstr>Office Theme</vt:lpstr>
      <vt:lpstr>Instructions - Delete this slide from final presentation</vt:lpstr>
      <vt:lpstr>Tips - Delete this slide from final presentation</vt:lpstr>
      <vt:lpstr>PowerPoint Presentation</vt:lpstr>
      <vt:lpstr>Template: One photo option one</vt:lpstr>
      <vt:lpstr>Template: One photo option two</vt:lpstr>
      <vt:lpstr>Template: One photo option 3</vt:lpstr>
      <vt:lpstr>Template: One photo option four</vt:lpstr>
      <vt:lpstr>PowerPoint Presentation</vt:lpstr>
      <vt:lpstr>Template: Two photos option two</vt:lpstr>
      <vt:lpstr>Template: Three photos</vt:lpstr>
      <vt:lpstr>Template: Four photos</vt:lpstr>
      <vt:lpstr>“Add an impactful quote, significant statistic, or important fact.”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ACVIM</dc:creator>
  <cp:lastModifiedBy>Allison Allelo</cp:lastModifiedBy>
  <cp:revision>71</cp:revision>
  <dcterms:created xsi:type="dcterms:W3CDTF">2019-01-18T14:16:55Z</dcterms:created>
  <dcterms:modified xsi:type="dcterms:W3CDTF">2024-01-23T00:04:59Z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0x01010080BBC597B1986A4FB0F2D15AAD1A69F6</vt:lpwstr>
  </property>
</Properties>
</file>