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FE0"/>
    <a:srgbClr val="333333"/>
    <a:srgbClr val="CDA788"/>
    <a:srgbClr val="0D375E"/>
    <a:srgbClr val="A5CDF7"/>
    <a:srgbClr val="97B8DA"/>
    <a:srgbClr val="2A566E"/>
    <a:srgbClr val="C1DEEE"/>
    <a:srgbClr val="61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 varScale="1">
        <p:scale>
          <a:sx n="28" d="100"/>
          <a:sy n="28" d="100"/>
        </p:scale>
        <p:origin x="2580" y="204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B2DF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Small Animal Internal Medicine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A4BF898-5F7D-198C-5EC4-3140DB9B0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76374" y="430570"/>
            <a:ext cx="1954031" cy="1954031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451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24</cp:revision>
  <cp:lastPrinted>2024-03-20T05:24:30Z</cp:lastPrinted>
  <dcterms:created xsi:type="dcterms:W3CDTF">2019-03-03T08:35:39Z</dcterms:created>
  <dcterms:modified xsi:type="dcterms:W3CDTF">2024-04-12T22:57:47Z</dcterms:modified>
</cp:coreProperties>
</file>